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AD33F-A07D-417C-8024-1EBB9F4C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E81A7-5670-4B2E-B0BE-85A9F9CB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089AC-F14C-4312-82BA-DA2E380A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CBA44-E99D-44F1-846B-7B413E0F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658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881D32-ADFC-46EE-85DB-E4E8F8F9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658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C6A642-AECB-4A9E-8A70-A1FC0840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AA590C-5408-4F2C-985E-8965C26F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57647-1BF6-454D-A5D3-77C1B867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10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2C700-4ECC-4021-9DA3-2EE61952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972A3-14D5-43A9-8E04-8A3ED6A56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44675"/>
            <a:ext cx="5506278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4CD049-E425-4CC1-ADA1-02FA27288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610" y="1825625"/>
            <a:ext cx="5506278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B41CBF-DB7C-4E3C-BF30-A4D8E4F0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8332C7-8D46-4455-BD46-1373D335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F9B0B8-E990-46BE-B009-DFFE8028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05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6369D-C3AE-48C7-A84F-B793539F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006289-AFC8-4C2D-B1CA-2DA58F66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76BA65-D03A-40CD-8B6D-9301AF68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A822E1-740D-4605-BDC5-2AC289CC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A373-3621-4437-84DD-D2CBA742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8" y="457200"/>
            <a:ext cx="472041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4FAC2-EA4A-4515-A66B-D12D0F242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29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D7549A-6C6D-44C6-A587-9574096F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4278" y="2057400"/>
            <a:ext cx="472041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F15478-548C-424A-A74E-EB06DE5D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47D177-EE7B-47FB-8776-DB05F9DF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FC6C62-35B1-4D45-84C7-CA3D8531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96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E30A7-6CF4-4F0B-A89A-C14FF8142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339" y="457200"/>
            <a:ext cx="47446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D951B8-4633-45E5-9A1A-6313A7570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97574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10153B-1B4B-441C-ACE9-25186CC2C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4339" y="2057400"/>
            <a:ext cx="47446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5177C-65E7-49F9-BE7D-348DA38B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9AC18D-005E-4B66-9E26-F8F5D86A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01192D-4B18-434C-BAC7-185D956B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7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81FD4-CDBB-442E-A043-8B49D0407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1678" y="1122363"/>
            <a:ext cx="8995533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30C97-2039-4670-81B7-904C278D8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1678" y="3602038"/>
            <a:ext cx="899553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0B7AC-D30D-4C5D-951D-DE1D4830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35C0E-3A1F-4591-95E8-D9A09414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E3728-45F1-41A3-A809-FCDC126A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90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076" y="365125"/>
            <a:ext cx="10975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3076" y="1825625"/>
            <a:ext cx="109751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492874"/>
            <a:ext cx="5084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076" y="365125"/>
            <a:ext cx="10975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3076" y="1825625"/>
            <a:ext cx="109751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492874"/>
            <a:ext cx="5084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59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3328EB5-419C-D1A2-4EA2-A50BD3D28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B274117-6592-5FD6-61F1-BECF5A9B2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41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69A03-94E7-4657-9984-3DFF8584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BAD52-7175-41ED-BF6C-2A62054C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PACAP2024">
      <a:dk1>
        <a:srgbClr val="326463"/>
      </a:dk1>
      <a:lt1>
        <a:srgbClr val="FFFFFF"/>
      </a:lt1>
      <a:dk2>
        <a:srgbClr val="377133"/>
      </a:dk2>
      <a:lt2>
        <a:srgbClr val="FFFFFF"/>
      </a:lt2>
      <a:accent1>
        <a:srgbClr val="8FCA8A"/>
      </a:accent1>
      <a:accent2>
        <a:srgbClr val="DA7A3C"/>
      </a:accent2>
      <a:accent3>
        <a:srgbClr val="DDC44C"/>
      </a:accent3>
      <a:accent4>
        <a:srgbClr val="46A797"/>
      </a:accent4>
      <a:accent5>
        <a:srgbClr val="377133"/>
      </a:accent5>
      <a:accent6>
        <a:srgbClr val="BDD556"/>
      </a:accent6>
      <a:hlink>
        <a:srgbClr val="8FCA8A"/>
      </a:hlink>
      <a:folHlink>
        <a:srgbClr val="DA7A3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PACAP2024">
      <a:dk1>
        <a:srgbClr val="326463"/>
      </a:dk1>
      <a:lt1>
        <a:srgbClr val="FFFFFF"/>
      </a:lt1>
      <a:dk2>
        <a:srgbClr val="377133"/>
      </a:dk2>
      <a:lt2>
        <a:srgbClr val="FFFFFF"/>
      </a:lt2>
      <a:accent1>
        <a:srgbClr val="8FCA8A"/>
      </a:accent1>
      <a:accent2>
        <a:srgbClr val="DA7A3C"/>
      </a:accent2>
      <a:accent3>
        <a:srgbClr val="DDC44C"/>
      </a:accent3>
      <a:accent4>
        <a:srgbClr val="46A797"/>
      </a:accent4>
      <a:accent5>
        <a:srgbClr val="377133"/>
      </a:accent5>
      <a:accent6>
        <a:srgbClr val="BDD556"/>
      </a:accent6>
      <a:hlink>
        <a:srgbClr val="8FCA8A"/>
      </a:hlink>
      <a:folHlink>
        <a:srgbClr val="DA7A3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Wingdings</vt:lpstr>
      <vt:lpstr>1_Tema de Office</vt:lpstr>
      <vt:lpstr>2_Tema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Mònica Fustel</cp:lastModifiedBy>
  <cp:revision>18</cp:revision>
  <dcterms:created xsi:type="dcterms:W3CDTF">2021-03-02T07:03:51Z</dcterms:created>
  <dcterms:modified xsi:type="dcterms:W3CDTF">2024-04-30T13:33:00Z</dcterms:modified>
</cp:coreProperties>
</file>