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84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3F9D7C-9982-44E5-BE29-2F12571C2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2789FC-E49A-4BFF-A1F5-929A8FAC57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4AD33F-A07D-417C-8024-1EBB9F4C9C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2F6532-909D-41C0-8F75-DADCC062D2B5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5FE81A7-5670-4B2E-B0BE-85A9F9CB85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1E089AC-F14C-4312-82BA-DA2E380A1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02259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6CBA44-E99D-44F1-846B-7B413E0F8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658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A881D32-ADFC-46EE-85DB-E4E8F8F93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658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C6A642-AECB-4A9E-8A70-A1FC08403CF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2F6532-909D-41C0-8F75-DADCC062D2B5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4AA590C-5408-4F2C-985E-8965C26F7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4957647-1BF6-454D-A5D3-77C1B8671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09103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92C700-4ECC-4021-9DA3-2EE619524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DE972A3-14D5-43A9-8E04-8A3ED6A56A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44675"/>
            <a:ext cx="5506278" cy="4351338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64CD049-E425-4CC1-ADA1-02FA272880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47610" y="1825625"/>
            <a:ext cx="5506278" cy="4351338"/>
          </a:xfrm>
        </p:spPr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EB41CBF-DB7C-4E3C-BF30-A4D8E4F0C7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2F6532-909D-41C0-8F75-DADCC062D2B5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38332C7-8D46-4455-BD46-1373D335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F9B0B8-E990-46BE-B009-DFFE8028E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7056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F6369D-C3AE-48C7-A84F-B793539F7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D006289-AFC8-4C2D-B1CA-2DA58F6629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2F6532-909D-41C0-8F75-DADCC062D2B5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376BA65-D03A-40CD-8B6D-9301AF6818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CA822E1-740D-4605-BDC5-2AC289CCE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166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9161066-0F96-434A-B3E9-CDD360481E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2F6532-909D-41C0-8F75-DADCC062D2B5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C7F8561-6C89-481B-9141-5F76BF7AB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8FA432C1-8306-40EE-9CAA-ED3109BD6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29314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91A373-3621-4437-84DD-D2CBA74293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278" y="457200"/>
            <a:ext cx="472041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04FAC2-EA4A-4515-A66B-D12D0F242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83293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CD7549A-6C6D-44C6-A587-9574096F0C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34278" y="2057400"/>
            <a:ext cx="472041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2F15478-548C-424A-A74E-EB06DE5D36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2F6532-909D-41C0-8F75-DADCC062D2B5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747D177-EE7B-47FB-8776-DB05F9DFA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DFC6C62-35B1-4D45-84C7-CA3D8531B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8196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AE30A7-6CF4-4F0B-A89A-C14FF8142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4339" y="457200"/>
            <a:ext cx="474463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CD951B8-4633-45E5-9A1A-6313A75705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97574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610153B-1B4B-441C-ACE9-25186CC2C0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24339" y="2057400"/>
            <a:ext cx="474463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005177C-65E7-49F9-BE7D-348DA38B29E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2F6532-909D-41C0-8F75-DADCC062D2B5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59AC18D-005E-4B66-9E26-F8F5D86AF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01192D-4B18-434C-BAC7-185D956B7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3728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381FD4-CDBB-442E-A043-8B49D0407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91678" y="1122363"/>
            <a:ext cx="8995533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AC30C97-2039-4670-81B7-904C278D83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91678" y="3602038"/>
            <a:ext cx="8995534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230B7AC-D30D-4C5D-951D-DE1D4830A00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22F6532-909D-41C0-8F75-DADCC062D2B5}" type="datetimeFigureOut">
              <a:rPr lang="es-ES" smtClean="0"/>
              <a:t>30/04/2024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935C0E-3A1F-4591-95E8-D9A09414E7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C3E3728-45F1-41A3-A809-FCDC126AB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1904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4BA731-2F3F-46A5-9E1D-D72390B05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076" y="365125"/>
            <a:ext cx="109751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5146BB-4197-4A8A-B0E4-3DE480EB2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3076" y="1825625"/>
            <a:ext cx="1097511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7CB6B2-0968-4D97-B0B3-1B172EC99D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492874"/>
            <a:ext cx="50843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677CE7-42F4-4157-9872-A2CE1F31A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3361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6" r:id="rId4"/>
    <p:sldLayoutId id="2147483667" r:id="rId5"/>
    <p:sldLayoutId id="2147483668" r:id="rId6"/>
    <p:sldLayoutId id="214748366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4BA731-2F3F-46A5-9E1D-D72390B05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3076" y="365125"/>
            <a:ext cx="1097511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15146BB-4197-4A8A-B0E4-3DE480EB26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3076" y="1825625"/>
            <a:ext cx="1097511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7CB6B2-0968-4D97-B0B3-1B172EC99D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67200" y="6492874"/>
            <a:ext cx="50843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677CE7-42F4-4157-9872-A2CE1F31A7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4928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9606A-9514-45DB-92D1-AF9FA8D9E24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6593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accent5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anose="020B0604020202020204" pitchFamily="34" charset="0"/>
        <a:buChar char="•"/>
        <a:defRPr sz="2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Wingdings" panose="05000000000000000000" pitchFamily="2" charset="2"/>
        <a:buChar char="§"/>
        <a:defRPr sz="24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4"/>
        </a:buClr>
        <a:buFont typeface="Arial" panose="020B0604020202020204" pitchFamily="34" charset="0"/>
        <a:buChar char="•"/>
        <a:defRPr sz="20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2">
              <a:lumMod val="5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43328EB5-419C-D1A2-4EA2-A50BD3D282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5B274117-6592-5FD6-61F1-BECF5A9B27A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2415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969A03-94E7-4657-9984-3DFF8584E6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FBAD52-7175-41ED-BF6C-2A62054C92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249558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PACAP2024">
      <a:dk1>
        <a:srgbClr val="326463"/>
      </a:dk1>
      <a:lt1>
        <a:srgbClr val="FFFFFF"/>
      </a:lt1>
      <a:dk2>
        <a:srgbClr val="377133"/>
      </a:dk2>
      <a:lt2>
        <a:srgbClr val="FFFFFF"/>
      </a:lt2>
      <a:accent1>
        <a:srgbClr val="8FCA8A"/>
      </a:accent1>
      <a:accent2>
        <a:srgbClr val="DA7A3C"/>
      </a:accent2>
      <a:accent3>
        <a:srgbClr val="DDC44C"/>
      </a:accent3>
      <a:accent4>
        <a:srgbClr val="46A797"/>
      </a:accent4>
      <a:accent5>
        <a:srgbClr val="377133"/>
      </a:accent5>
      <a:accent6>
        <a:srgbClr val="BDD556"/>
      </a:accent6>
      <a:hlink>
        <a:srgbClr val="8FCA8A"/>
      </a:hlink>
      <a:folHlink>
        <a:srgbClr val="DA7A3C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Tema de Office">
  <a:themeElements>
    <a:clrScheme name="PACAP2024">
      <a:dk1>
        <a:srgbClr val="326463"/>
      </a:dk1>
      <a:lt1>
        <a:srgbClr val="FFFFFF"/>
      </a:lt1>
      <a:dk2>
        <a:srgbClr val="377133"/>
      </a:dk2>
      <a:lt2>
        <a:srgbClr val="FFFFFF"/>
      </a:lt2>
      <a:accent1>
        <a:srgbClr val="8FCA8A"/>
      </a:accent1>
      <a:accent2>
        <a:srgbClr val="DA7A3C"/>
      </a:accent2>
      <a:accent3>
        <a:srgbClr val="DDC44C"/>
      </a:accent3>
      <a:accent4>
        <a:srgbClr val="46A797"/>
      </a:accent4>
      <a:accent5>
        <a:srgbClr val="377133"/>
      </a:accent5>
      <a:accent6>
        <a:srgbClr val="BDD556"/>
      </a:accent6>
      <a:hlink>
        <a:srgbClr val="8FCA8A"/>
      </a:hlink>
      <a:folHlink>
        <a:srgbClr val="DA7A3C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0</Words>
  <Application>Microsoft Office PowerPoint</Application>
  <PresentationFormat>Panorámica</PresentationFormat>
  <Paragraphs>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Wingdings</vt:lpstr>
      <vt:lpstr>1_Tema de Office</vt:lpstr>
      <vt:lpstr>2_Tema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Noemí Aguilar</dc:creator>
  <cp:lastModifiedBy>Mònica Fustel</cp:lastModifiedBy>
  <cp:revision>18</cp:revision>
  <dcterms:created xsi:type="dcterms:W3CDTF">2021-03-02T07:03:51Z</dcterms:created>
  <dcterms:modified xsi:type="dcterms:W3CDTF">2024-04-30T13:33:00Z</dcterms:modified>
</cp:coreProperties>
</file>