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1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46" y="1825625"/>
            <a:ext cx="1087734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8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8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0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4660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641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0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77" y="365125"/>
            <a:ext cx="1083481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36" y="457200"/>
            <a:ext cx="47204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936" y="2057400"/>
            <a:ext cx="472041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63" y="457200"/>
            <a:ext cx="47446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363" y="2057400"/>
            <a:ext cx="47446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1FD4-CDBB-442E-A043-8B49D040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224" y="1122363"/>
            <a:ext cx="9562988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30C97-2039-4670-81B7-904C278D8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3" y="3602038"/>
            <a:ext cx="956298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0B7AC-D30D-4C5D-951D-DE1D4830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35C0E-3A1F-4591-95E8-D9A09414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E3728-45F1-41A3-A809-FCDC126A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90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14" y="365125"/>
            <a:ext cx="10887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214" y="1825625"/>
            <a:ext cx="10887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365125"/>
            <a:ext cx="10975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076" y="1825625"/>
            <a:ext cx="10975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28EB5-419C-D1A2-4EA2-A50BD3D28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B274117-6592-5FD6-61F1-BECF5A9B2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1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9A03-94E7-4657-9984-3DFF8584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AD52-7175-41ED-BF6C-2A62054C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Residentes">
      <a:dk1>
        <a:srgbClr val="FDD476"/>
      </a:dk1>
      <a:lt1>
        <a:srgbClr val="FFFFFF"/>
      </a:lt1>
      <a:dk2>
        <a:srgbClr val="8FA05C"/>
      </a:dk2>
      <a:lt2>
        <a:srgbClr val="F7F6EC"/>
      </a:lt2>
      <a:accent1>
        <a:srgbClr val="FDD476"/>
      </a:accent1>
      <a:accent2>
        <a:srgbClr val="8FA05C"/>
      </a:accent2>
      <a:accent3>
        <a:srgbClr val="BEC8A0"/>
      </a:accent3>
      <a:accent4>
        <a:srgbClr val="EFA603"/>
      </a:accent4>
      <a:accent5>
        <a:srgbClr val="4C5531"/>
      </a:accent5>
      <a:accent6>
        <a:srgbClr val="FDD476"/>
      </a:accent6>
      <a:hlink>
        <a:srgbClr val="8FA05C"/>
      </a:hlink>
      <a:folHlink>
        <a:srgbClr val="EFA60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Residentes">
      <a:dk1>
        <a:srgbClr val="FDD476"/>
      </a:dk1>
      <a:lt1>
        <a:srgbClr val="FFFFFF"/>
      </a:lt1>
      <a:dk2>
        <a:srgbClr val="8FA05C"/>
      </a:dk2>
      <a:lt2>
        <a:srgbClr val="F7F6EC"/>
      </a:lt2>
      <a:accent1>
        <a:srgbClr val="FDD476"/>
      </a:accent1>
      <a:accent2>
        <a:srgbClr val="8FA05C"/>
      </a:accent2>
      <a:accent3>
        <a:srgbClr val="BEC8A0"/>
      </a:accent3>
      <a:accent4>
        <a:srgbClr val="EFA603"/>
      </a:accent4>
      <a:accent5>
        <a:srgbClr val="4C5531"/>
      </a:accent5>
      <a:accent6>
        <a:srgbClr val="FDD476"/>
      </a:accent6>
      <a:hlink>
        <a:srgbClr val="8FA05C"/>
      </a:hlink>
      <a:folHlink>
        <a:srgbClr val="EFA60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Wingdings</vt:lpstr>
      <vt:lpstr>1_Tema de Office</vt:lpstr>
      <vt:lpstr>2_Tema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Noemí Aguilar</cp:lastModifiedBy>
  <cp:revision>19</cp:revision>
  <dcterms:created xsi:type="dcterms:W3CDTF">2021-03-02T07:03:51Z</dcterms:created>
  <dcterms:modified xsi:type="dcterms:W3CDTF">2025-02-28T08:02:08Z</dcterms:modified>
</cp:coreProperties>
</file>